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1" r:id="rId6"/>
    <p:sldId id="260" r:id="rId7"/>
    <p:sldId id="269" r:id="rId8"/>
    <p:sldId id="261" r:id="rId9"/>
    <p:sldId id="270" r:id="rId10"/>
    <p:sldId id="262" r:id="rId11"/>
    <p:sldId id="271" r:id="rId12"/>
    <p:sldId id="263" r:id="rId13"/>
    <p:sldId id="272" r:id="rId14"/>
    <p:sldId id="264" r:id="rId15"/>
    <p:sldId id="273" r:id="rId16"/>
    <p:sldId id="265" r:id="rId17"/>
    <p:sldId id="274" r:id="rId18"/>
    <p:sldId id="266" r:id="rId19"/>
    <p:sldId id="275" r:id="rId20"/>
    <p:sldId id="267" r:id="rId21"/>
    <p:sldId id="276" r:id="rId22"/>
    <p:sldId id="268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9FBFFF-E445-4C92-96C9-41480EB3406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 advTm="10000">
    <p:comb dir="vert"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B9B8F-CFA5-46C1-817F-B4C8EB635F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 advTm="10000">
    <p:comb dir="vert"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4A06C-F6BC-4686-BCB3-1E08EA8F6F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 advTm="10000">
    <p:comb dir="vert"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D3901-D179-47CE-85F0-B0B0C73BED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 advTm="10000">
    <p:comb dir="vert"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34686-71BB-48F9-9F3E-EFAE690D1D5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 advTm="10000">
    <p:comb dir="vert"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739DD-698F-4487-8F5C-982F33A225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 advTm="10000">
    <p:comb dir="vert"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96A5A-B992-4EAE-BFE6-724BAD586F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 advTm="10000">
    <p:comb dir="vert"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FD03F-2C9D-456D-98D9-8F02811CE7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 advTm="10000">
    <p:comb dir="vert"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DA62-1996-48BC-8766-4F8FCD1250E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 advTm="10000">
    <p:comb dir="vert"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7803A-4903-4DB4-9BC5-5A35B43D01A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 advTm="10000">
    <p:comb dir="vert"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6C9E4-0CBD-47DB-A113-9AB9F436533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 advTm="10000">
    <p:comb dir="vert"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057400"/>
            <a:ext cx="79248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n-lt"/>
              </a:defRPr>
            </a:lvl1pPr>
          </a:lstStyle>
          <a:p>
            <a:pPr>
              <a:defRPr/>
            </a:pPr>
            <a:fld id="{F728ED65-7569-4673-8D80-3FF53ED072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advClick="0" advTm="10000">
    <p:comb dir="vert"/>
    <p:sndAc>
      <p:stSnd>
        <p:snd r:embed="rId13" name="applause.wav"/>
      </p:stSnd>
    </p:sndAc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1428759"/>
          </a:xfrm>
        </p:spPr>
        <p:txBody>
          <a:bodyPr/>
          <a:lstStyle/>
          <a:p>
            <a:r>
              <a:rPr lang="pl-PL" dirty="0" err="1" smtClean="0"/>
              <a:t>lejdis</a:t>
            </a:r>
            <a:r>
              <a:rPr lang="pl-PL" dirty="0" smtClean="0"/>
              <a:t> &amp; gentleman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9938" name="Picture 2" descr="http://www.helenow.pl/fotorep/11_listopada_sow_2019/slides/IMG_40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455877"/>
            <a:ext cx="6143668" cy="440212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comb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99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1928825"/>
          </a:xfrm>
        </p:spPr>
        <p:txBody>
          <a:bodyPr/>
          <a:lstStyle/>
          <a:p>
            <a:r>
              <a:rPr lang="pl-PL" dirty="0" smtClean="0"/>
              <a:t>Oto trzecia kategoria</a:t>
            </a:r>
            <a:br>
              <a:rPr lang="pl-PL" dirty="0" smtClean="0"/>
            </a:br>
            <a:r>
              <a:rPr lang="pl-PL" i="1" dirty="0" smtClean="0"/>
              <a:t>Srebrny widelec czyli działam </a:t>
            </a:r>
            <a:br>
              <a:rPr lang="pl-PL" i="1" dirty="0" smtClean="0"/>
            </a:br>
            <a:r>
              <a:rPr lang="pl-PL" i="1" dirty="0" smtClean="0"/>
              <a:t>w kuchni</a:t>
            </a:r>
            <a:endParaRPr lang="pl-PL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Nominowani to;</a:t>
            </a:r>
          </a:p>
          <a:p>
            <a:r>
              <a:rPr lang="pl-PL" dirty="0" smtClean="0"/>
              <a:t>Paweł Ś.</a:t>
            </a:r>
          </a:p>
          <a:p>
            <a:r>
              <a:rPr lang="pl-PL" dirty="0" smtClean="0"/>
              <a:t>Aleksander S.</a:t>
            </a:r>
          </a:p>
        </p:txBody>
      </p:sp>
    </p:spTree>
  </p:cSld>
  <p:clrMapOvr>
    <a:masterClrMapping/>
  </p:clrMapOvr>
  <p:transition advClick="0" advTm="10000">
    <p:comb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 statuetkę otrzymuje…..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71472" y="1928802"/>
            <a:ext cx="3925916" cy="24607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pl-PL" sz="7200" dirty="0" smtClean="0"/>
              <a:t>   Paweł Ś.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785925"/>
            <a:ext cx="4041775" cy="388949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714620"/>
            <a:ext cx="2813046" cy="244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comb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1928825"/>
          </a:xfrm>
        </p:spPr>
        <p:txBody>
          <a:bodyPr/>
          <a:lstStyle/>
          <a:p>
            <a:r>
              <a:rPr lang="pl-PL" dirty="0" smtClean="0"/>
              <a:t>To już czwarta kategoria</a:t>
            </a:r>
            <a:br>
              <a:rPr lang="pl-PL" dirty="0" smtClean="0"/>
            </a:br>
            <a:r>
              <a:rPr lang="pl-PL" i="1" dirty="0" smtClean="0"/>
              <a:t>Bursztynowy słowik czyli lubię mikrofon</a:t>
            </a:r>
            <a:endParaRPr lang="pl-PL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Nominowani to;</a:t>
            </a:r>
          </a:p>
          <a:p>
            <a:r>
              <a:rPr lang="pl-PL" dirty="0" smtClean="0"/>
              <a:t>Wiktoria W.</a:t>
            </a:r>
          </a:p>
          <a:p>
            <a:r>
              <a:rPr lang="pl-PL" dirty="0" smtClean="0"/>
              <a:t>Albert W.</a:t>
            </a:r>
          </a:p>
        </p:txBody>
      </p:sp>
    </p:spTree>
  </p:cSld>
  <p:clrMapOvr>
    <a:masterClrMapping/>
  </p:clrMapOvr>
  <p:transition advClick="0" advTm="10000">
    <p:comb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 statuetkę otrzymuje…..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71472" y="1928802"/>
            <a:ext cx="3925916" cy="24607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pl-PL" sz="5400" dirty="0" smtClean="0"/>
          </a:p>
          <a:p>
            <a:pPr algn="ctr">
              <a:buNone/>
            </a:pPr>
            <a:r>
              <a:rPr lang="pl-PL" sz="5400" dirty="0" smtClean="0"/>
              <a:t>Albert W.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785925"/>
            <a:ext cx="4041775" cy="388949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714620"/>
            <a:ext cx="2813046" cy="244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comb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1928825"/>
          </a:xfrm>
        </p:spPr>
        <p:txBody>
          <a:bodyPr/>
          <a:lstStyle/>
          <a:p>
            <a:r>
              <a:rPr lang="pl-PL" dirty="0" smtClean="0"/>
              <a:t>Piąta kategoria</a:t>
            </a:r>
            <a:br>
              <a:rPr lang="pl-PL" dirty="0" smtClean="0"/>
            </a:br>
            <a:r>
              <a:rPr lang="pl-PL" i="1" dirty="0" smtClean="0"/>
              <a:t>Diamentowe serce czyli pomagam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071810"/>
            <a:ext cx="6400800" cy="2566990"/>
          </a:xfrm>
        </p:spPr>
        <p:txBody>
          <a:bodyPr/>
          <a:lstStyle/>
          <a:p>
            <a:r>
              <a:rPr lang="pl-PL" dirty="0" smtClean="0"/>
              <a:t>Nominowani to; </a:t>
            </a:r>
          </a:p>
          <a:p>
            <a:r>
              <a:rPr lang="pl-PL" dirty="0" smtClean="0"/>
              <a:t>Eliza C.</a:t>
            </a:r>
          </a:p>
          <a:p>
            <a:r>
              <a:rPr lang="pl-PL" dirty="0" smtClean="0"/>
              <a:t>Justyna W.</a:t>
            </a:r>
          </a:p>
        </p:txBody>
      </p:sp>
      <p:sp>
        <p:nvSpPr>
          <p:cNvPr id="4" name="Prostokąt 3"/>
          <p:cNvSpPr/>
          <p:nvPr/>
        </p:nvSpPr>
        <p:spPr>
          <a:xfrm>
            <a:off x="2722776" y="2786058"/>
            <a:ext cx="369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 smtClean="0">
                <a:solidFill>
                  <a:schemeClr val="bg1"/>
                </a:solidFill>
              </a:rPr>
              <a:t>Diamentow</a:t>
            </a:r>
            <a:r>
              <a:rPr lang="pl-PL" dirty="0" smtClean="0">
                <a:solidFill>
                  <a:schemeClr val="bg1"/>
                </a:solidFill>
              </a:rPr>
              <a:t> serce czyli pomagam</a:t>
            </a:r>
            <a:endParaRPr lang="pl-PL" dirty="0"/>
          </a:p>
        </p:txBody>
      </p:sp>
    </p:spTree>
  </p:cSld>
  <p:clrMapOvr>
    <a:masterClrMapping/>
  </p:clrMapOvr>
  <p:transition advClick="0" advTm="10000">
    <p:comb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 statuetkę otrzymuje…..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71472" y="1928802"/>
            <a:ext cx="3925916" cy="24607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pl-PL" sz="5400" dirty="0" smtClean="0"/>
          </a:p>
          <a:p>
            <a:pPr algn="ctr">
              <a:buNone/>
            </a:pPr>
            <a:r>
              <a:rPr lang="pl-PL" sz="5400" dirty="0" smtClean="0"/>
              <a:t>Eliza C.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785925"/>
            <a:ext cx="4041775" cy="388949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714620"/>
            <a:ext cx="2813046" cy="244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comb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1928825"/>
          </a:xfrm>
        </p:spPr>
        <p:txBody>
          <a:bodyPr/>
          <a:lstStyle/>
          <a:p>
            <a:r>
              <a:rPr lang="pl-PL" dirty="0" smtClean="0"/>
              <a:t>Oto szósta kategoria</a:t>
            </a:r>
            <a:br>
              <a:rPr lang="pl-PL" dirty="0" smtClean="0"/>
            </a:br>
            <a:r>
              <a:rPr lang="pl-PL" i="1" dirty="0" smtClean="0"/>
              <a:t>Czyste ręce i nie tylko czyli czyścioch</a:t>
            </a:r>
            <a:endParaRPr lang="pl-PL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357562"/>
            <a:ext cx="6400800" cy="2281238"/>
          </a:xfrm>
        </p:spPr>
        <p:txBody>
          <a:bodyPr/>
          <a:lstStyle/>
          <a:p>
            <a:r>
              <a:rPr lang="pl-PL" dirty="0" smtClean="0"/>
              <a:t>Nominowani to;</a:t>
            </a:r>
          </a:p>
          <a:p>
            <a:r>
              <a:rPr lang="pl-PL" dirty="0" smtClean="0"/>
              <a:t>Kinga G.</a:t>
            </a:r>
          </a:p>
          <a:p>
            <a:r>
              <a:rPr lang="pl-PL" dirty="0" smtClean="0"/>
              <a:t>Natalia D.</a:t>
            </a:r>
          </a:p>
        </p:txBody>
      </p:sp>
    </p:spTree>
  </p:cSld>
  <p:clrMapOvr>
    <a:masterClrMapping/>
  </p:clrMapOvr>
  <p:transition advClick="0" advTm="10000">
    <p:comb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 statuetkę otrzymuje…..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71472" y="1928802"/>
            <a:ext cx="3925916" cy="24607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pl-PL" sz="5400" dirty="0" smtClean="0"/>
          </a:p>
          <a:p>
            <a:pPr algn="ctr">
              <a:buNone/>
            </a:pPr>
            <a:r>
              <a:rPr lang="pl-PL" sz="5400" dirty="0" smtClean="0"/>
              <a:t>Natalia D.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785925"/>
            <a:ext cx="4041775" cy="388949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714620"/>
            <a:ext cx="2813046" cy="244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comb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1928825"/>
          </a:xfrm>
        </p:spPr>
        <p:txBody>
          <a:bodyPr/>
          <a:lstStyle/>
          <a:p>
            <a:r>
              <a:rPr lang="pl-PL" dirty="0" smtClean="0"/>
              <a:t>Oto siódma kategoria</a:t>
            </a:r>
            <a:br>
              <a:rPr lang="pl-PL" dirty="0" smtClean="0"/>
            </a:br>
            <a:r>
              <a:rPr lang="pl-PL" i="1" dirty="0" smtClean="0"/>
              <a:t>Urodzony aktor czyli lubię scenę</a:t>
            </a:r>
            <a:endParaRPr lang="pl-PL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/>
          <a:lstStyle/>
          <a:p>
            <a:r>
              <a:rPr lang="pl-PL" dirty="0" smtClean="0"/>
              <a:t>Nominowani to;</a:t>
            </a:r>
          </a:p>
          <a:p>
            <a:r>
              <a:rPr lang="pl-PL" dirty="0" smtClean="0"/>
              <a:t>Dominik Z.</a:t>
            </a:r>
          </a:p>
          <a:p>
            <a:r>
              <a:rPr lang="pl-PL" dirty="0" smtClean="0"/>
              <a:t>Piotr D.</a:t>
            </a:r>
          </a:p>
        </p:txBody>
      </p:sp>
    </p:spTree>
  </p:cSld>
  <p:clrMapOvr>
    <a:masterClrMapping/>
  </p:clrMapOvr>
  <p:transition advClick="0" advTm="10000">
    <p:comb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 statuetkę otrzymuje…..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71472" y="1928802"/>
            <a:ext cx="3925916" cy="24607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pl-PL" sz="5400" dirty="0" smtClean="0"/>
          </a:p>
          <a:p>
            <a:pPr algn="ctr">
              <a:buNone/>
            </a:pPr>
            <a:r>
              <a:rPr lang="pl-PL" sz="5400" dirty="0" smtClean="0"/>
              <a:t>Dominik Z.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785925"/>
            <a:ext cx="4041775" cy="388949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714620"/>
            <a:ext cx="2813046" cy="244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comb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HELENOWIAK  2020</a:t>
            </a:r>
            <a:r>
              <a:rPr lang="pl-PL" b="1" dirty="0" smtClean="0">
                <a:solidFill>
                  <a:schemeClr val="bg1"/>
                </a:solidFill>
              </a:rPr>
              <a:t/>
            </a:r>
            <a:br>
              <a:rPr lang="pl-PL" b="1" dirty="0" smtClean="0">
                <a:solidFill>
                  <a:schemeClr val="bg1"/>
                </a:solidFill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/>
              <a:t>Zapraszamy na scenę </a:t>
            </a:r>
            <a:r>
              <a:rPr lang="pl-PL" b="1" dirty="0" err="1" smtClean="0"/>
              <a:t>Helenowską</a:t>
            </a:r>
            <a:endParaRPr lang="pl-PL" b="1" dirty="0"/>
          </a:p>
        </p:txBody>
      </p:sp>
    </p:spTree>
  </p:cSld>
  <p:clrMapOvr>
    <a:masterClrMapping/>
  </p:clrMapOvr>
  <p:transition advClick="0" advTm="10000">
    <p:comb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1928825"/>
          </a:xfrm>
        </p:spPr>
        <p:txBody>
          <a:bodyPr/>
          <a:lstStyle/>
          <a:p>
            <a:r>
              <a:rPr lang="pl-PL" dirty="0" smtClean="0"/>
              <a:t>Oto ósma kategoria</a:t>
            </a:r>
            <a:br>
              <a:rPr lang="pl-PL" dirty="0" smtClean="0"/>
            </a:br>
            <a:r>
              <a:rPr lang="pl-PL" i="1" dirty="0" smtClean="0"/>
              <a:t>Prezydent czyli lubię rządzić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85852" y="2928934"/>
            <a:ext cx="6400800" cy="2709866"/>
          </a:xfrm>
        </p:spPr>
        <p:txBody>
          <a:bodyPr/>
          <a:lstStyle/>
          <a:p>
            <a:r>
              <a:rPr lang="pl-PL" dirty="0" smtClean="0"/>
              <a:t>Nominowani to;</a:t>
            </a:r>
          </a:p>
          <a:p>
            <a:r>
              <a:rPr lang="pl-PL" dirty="0" smtClean="0"/>
              <a:t>Klaudia M.</a:t>
            </a:r>
          </a:p>
          <a:p>
            <a:r>
              <a:rPr lang="pl-PL" dirty="0" err="1" smtClean="0"/>
              <a:t>Huubert</a:t>
            </a:r>
            <a:r>
              <a:rPr lang="pl-PL" dirty="0" smtClean="0"/>
              <a:t> K.</a:t>
            </a:r>
          </a:p>
          <a:p>
            <a:endParaRPr lang="pl-PL" dirty="0" smtClean="0"/>
          </a:p>
        </p:txBody>
      </p:sp>
    </p:spTree>
  </p:cSld>
  <p:clrMapOvr>
    <a:masterClrMapping/>
  </p:clrMapOvr>
  <p:transition advClick="0" advTm="10000">
    <p:comb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 statuetkę otrzymuje…..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71472" y="1928802"/>
            <a:ext cx="3925916" cy="24607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pl-PL" sz="5400" dirty="0" smtClean="0"/>
          </a:p>
          <a:p>
            <a:pPr algn="ctr">
              <a:buNone/>
            </a:pPr>
            <a:r>
              <a:rPr lang="pl-PL" sz="5400" dirty="0" smtClean="0"/>
              <a:t>Klaudia M.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785925"/>
            <a:ext cx="4041775" cy="388949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714620"/>
            <a:ext cx="2813046" cy="244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comb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1928825"/>
          </a:xfrm>
        </p:spPr>
        <p:txBody>
          <a:bodyPr/>
          <a:lstStyle/>
          <a:p>
            <a:r>
              <a:rPr lang="pl-PL" dirty="0" smtClean="0"/>
              <a:t>Oto dziewiąta kategoria</a:t>
            </a:r>
            <a:br>
              <a:rPr lang="pl-PL" dirty="0" smtClean="0"/>
            </a:br>
            <a:r>
              <a:rPr lang="pl-PL" i="1" dirty="0" smtClean="0"/>
              <a:t> Szafirowy pędzel czyli jestem artystą</a:t>
            </a:r>
            <a:endParaRPr lang="pl-PL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Nominowani to;</a:t>
            </a:r>
          </a:p>
          <a:p>
            <a:r>
              <a:rPr lang="pl-PL" dirty="0" smtClean="0"/>
              <a:t>Gabriela M.</a:t>
            </a:r>
          </a:p>
          <a:p>
            <a:r>
              <a:rPr lang="pl-PL" dirty="0" smtClean="0"/>
              <a:t>Zuzanna K.</a:t>
            </a:r>
          </a:p>
        </p:txBody>
      </p:sp>
    </p:spTree>
  </p:cSld>
  <p:clrMapOvr>
    <a:masterClrMapping/>
  </p:clrMapOvr>
  <p:transition advClick="0" advTm="10000">
    <p:comb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 statuetkę otrzymuje…..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71472" y="1928802"/>
            <a:ext cx="3925916" cy="24607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pl-PL" sz="5400" dirty="0" smtClean="0"/>
          </a:p>
          <a:p>
            <a:pPr algn="ctr">
              <a:buNone/>
            </a:pPr>
            <a:r>
              <a:rPr lang="pl-PL" sz="5400" dirty="0" smtClean="0"/>
              <a:t>Gabriela M.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785925"/>
            <a:ext cx="4041775" cy="388949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714620"/>
            <a:ext cx="2813046" cy="244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comb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1928825"/>
          </a:xfrm>
        </p:spPr>
        <p:txBody>
          <a:bodyPr/>
          <a:lstStyle/>
          <a:p>
            <a:r>
              <a:rPr lang="pl-PL" dirty="0" smtClean="0"/>
              <a:t>Oto dziesiąta kategoria</a:t>
            </a:r>
            <a:br>
              <a:rPr lang="pl-PL" dirty="0" smtClean="0"/>
            </a:br>
            <a:r>
              <a:rPr lang="pl-PL" i="1" dirty="0" smtClean="0"/>
              <a:t> Papierowa książka czyli ją uwielbiam</a:t>
            </a:r>
            <a:endParaRPr lang="pl-PL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Nominowani to;</a:t>
            </a:r>
          </a:p>
          <a:p>
            <a:r>
              <a:rPr lang="pl-PL" dirty="0" smtClean="0"/>
              <a:t>Tymon G.</a:t>
            </a:r>
          </a:p>
          <a:p>
            <a:r>
              <a:rPr lang="pl-PL" dirty="0" smtClean="0"/>
              <a:t>Dawid O.</a:t>
            </a:r>
          </a:p>
        </p:txBody>
      </p:sp>
    </p:spTree>
  </p:cSld>
  <p:clrMapOvr>
    <a:masterClrMapping/>
  </p:clrMapOvr>
  <p:transition advClick="0" advTm="10000">
    <p:comb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 statuetkę otrzymuje…..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71472" y="1928802"/>
            <a:ext cx="3925916" cy="24607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pl-PL" sz="5400" dirty="0" smtClean="0"/>
          </a:p>
          <a:p>
            <a:pPr algn="ctr">
              <a:buNone/>
            </a:pPr>
            <a:r>
              <a:rPr lang="pl-PL" sz="5400" dirty="0" smtClean="0"/>
              <a:t>Tymon G.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785925"/>
            <a:ext cx="4041775" cy="388949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714620"/>
            <a:ext cx="2813046" cy="244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comb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Czas na ostatnią kategorię </a:t>
            </a:r>
            <a:br>
              <a:rPr lang="pl-PL" dirty="0" smtClean="0"/>
            </a:br>
            <a:r>
              <a:rPr lang="pl-PL" dirty="0" smtClean="0"/>
              <a:t>HELENOWIAK ROKU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4338" name="Picture 2" descr="http://www.helenow.pl/fotorep/bal_karnawalowy_sow_2020/slides/IMG_02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428868"/>
            <a:ext cx="6215106" cy="34222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comb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helenow.pl/fotorep/helenowiak_sow_2018/slides/IMG_81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714488"/>
            <a:ext cx="5610228" cy="374197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comb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357453"/>
          </a:xfrm>
        </p:spPr>
        <p:txBody>
          <a:bodyPr/>
          <a:lstStyle/>
          <a:p>
            <a:r>
              <a:rPr lang="pl-PL" dirty="0" smtClean="0"/>
              <a:t>UWAGA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mtClean="0"/>
              <a:t>Tytuł </a:t>
            </a:r>
            <a:r>
              <a:rPr lang="pl-PL" dirty="0" err="1" smtClean="0"/>
              <a:t>Helenowiaka</a:t>
            </a:r>
            <a:r>
              <a:rPr lang="pl-PL" dirty="0" smtClean="0"/>
              <a:t> 2020</a:t>
            </a:r>
          </a:p>
          <a:p>
            <a:r>
              <a:rPr lang="pl-PL" dirty="0" smtClean="0"/>
              <a:t>Zdobywa………….</a:t>
            </a:r>
            <a:endParaRPr lang="pl-PL" dirty="0"/>
          </a:p>
        </p:txBody>
      </p:sp>
    </p:spTree>
  </p:cSld>
  <p:clrMapOvr>
    <a:masterClrMapping/>
  </p:clrMapOvr>
  <p:transition advClick="0" advTm="10000">
    <p:comb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55576" y="4149080"/>
            <a:ext cx="3624337" cy="3109134"/>
          </a:xfrm>
        </p:spPr>
        <p:txBody>
          <a:bodyPr/>
          <a:lstStyle/>
          <a:p>
            <a:r>
              <a:rPr lang="pl-PL" sz="6000" dirty="0" smtClean="0"/>
              <a:t>Karolina</a:t>
            </a:r>
            <a:r>
              <a:rPr lang="pl-PL" sz="6000" dirty="0"/>
              <a:t> </a:t>
            </a:r>
            <a:r>
              <a:rPr lang="pl-PL" sz="6000" dirty="0" smtClean="0"/>
              <a:t>P.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82430"/>
            <a:ext cx="2813046" cy="244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4" name="AutoShape 2" descr="Każdy może 1% Karolina Powązk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4276" name="AutoShape 4" descr="Każdy może 1% Karolina Powązk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0"/>
          <a:stretch/>
        </p:blipFill>
        <p:spPr bwMode="auto">
          <a:xfrm>
            <a:off x="4839275" y="1102391"/>
            <a:ext cx="3168352" cy="5051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4280" name="AutoShape 8" descr="Każdy może 1% Karolina Powązk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4282" name="AutoShape 10" descr="Każdy może 1% Karolina Powązk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ransition advClick="0" advTm="10000">
    <p:comb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1214445"/>
          </a:xfrm>
        </p:spPr>
        <p:txBody>
          <a:bodyPr/>
          <a:lstStyle/>
          <a:p>
            <a:r>
              <a:rPr lang="pl-PL" i="1" dirty="0" smtClean="0"/>
              <a:t>KTO WYGRA W TYM ROKU???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428868"/>
            <a:ext cx="682494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comb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KONIEC</a:t>
            </a:r>
            <a:r>
              <a:rPr lang="pl-PL" b="1" dirty="0" smtClean="0">
                <a:solidFill>
                  <a:schemeClr val="bg1"/>
                </a:solidFill>
              </a:rPr>
              <a:t/>
            </a:r>
            <a:br>
              <a:rPr lang="pl-PL" b="1" dirty="0" smtClean="0">
                <a:solidFill>
                  <a:schemeClr val="bg1"/>
                </a:solidFill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/>
              <a:t>Wszystkim Gratulujemy….</a:t>
            </a:r>
            <a:endParaRPr lang="pl-PL" b="1" dirty="0"/>
          </a:p>
        </p:txBody>
      </p:sp>
    </p:spTree>
  </p:cSld>
  <p:clrMapOvr>
    <a:masterClrMapping/>
  </p:clrMapOvr>
  <p:transition advClick="0" advTm="10000">
    <p:comb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/>
          <a:lstStyle/>
          <a:p>
            <a:r>
              <a:rPr lang="pl-PL" sz="4000" b="1" dirty="0" smtClean="0"/>
              <a:t>W tym roku szkolnym spośród Was do zabawy </a:t>
            </a:r>
            <a:r>
              <a:rPr lang="pl-PL" sz="4000" b="1" dirty="0" err="1" smtClean="0"/>
              <a:t>Helenowiak</a:t>
            </a:r>
            <a:r>
              <a:rPr lang="pl-PL" sz="4000" b="1" dirty="0" smtClean="0"/>
              <a:t> wybierali dorośli. Wybrano 10 Kategorii                 i kategorię najwyższej wagi </a:t>
            </a:r>
            <a:br>
              <a:rPr lang="pl-PL" sz="4000" b="1" dirty="0" smtClean="0"/>
            </a:br>
            <a:r>
              <a:rPr lang="pl-PL" sz="4000" b="1" dirty="0" err="1" smtClean="0"/>
              <a:t>Helenowiak</a:t>
            </a:r>
            <a:r>
              <a:rPr lang="pl-PL" sz="4000" b="1" dirty="0" smtClean="0"/>
              <a:t> Roku 2020</a:t>
            </a:r>
            <a:endParaRPr lang="pl-PL" sz="40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734457"/>
            <a:ext cx="4071966" cy="312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comb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/>
          <a:lstStyle/>
          <a:p>
            <a:r>
              <a:rPr lang="pl-PL" sz="4000" b="1" dirty="0" smtClean="0"/>
              <a:t>Nominowani wychowankowie zdobyli największą liczbę głosów</a:t>
            </a:r>
            <a:endParaRPr lang="pl-PL" sz="40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286124"/>
            <a:ext cx="4071966" cy="312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comb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1928825"/>
          </a:xfrm>
        </p:spPr>
        <p:txBody>
          <a:bodyPr/>
          <a:lstStyle/>
          <a:p>
            <a:r>
              <a:rPr lang="pl-PL" dirty="0" smtClean="0"/>
              <a:t>Oto pierwsza kategoria</a:t>
            </a:r>
            <a:br>
              <a:rPr lang="pl-PL" dirty="0" smtClean="0"/>
            </a:br>
            <a:r>
              <a:rPr lang="pl-PL" i="1" dirty="0" smtClean="0"/>
              <a:t>Złota Rączka czyli wszystko potrafię</a:t>
            </a:r>
            <a:endParaRPr lang="pl-PL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Nominowani to;</a:t>
            </a:r>
          </a:p>
          <a:p>
            <a:r>
              <a:rPr lang="pl-PL" dirty="0" smtClean="0"/>
              <a:t>Marek P.</a:t>
            </a:r>
          </a:p>
          <a:p>
            <a:r>
              <a:rPr lang="pl-PL" dirty="0" smtClean="0"/>
              <a:t> Piotr S.</a:t>
            </a:r>
            <a:endParaRPr lang="pl-PL" dirty="0"/>
          </a:p>
        </p:txBody>
      </p:sp>
    </p:spTree>
  </p:cSld>
  <p:clrMapOvr>
    <a:masterClrMapping/>
  </p:clrMapOvr>
  <p:transition advClick="0" advTm="10000">
    <p:comb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 statuetkę otrzymuje …..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1812" y="2684457"/>
            <a:ext cx="4040188" cy="3951288"/>
          </a:xfrm>
        </p:spPr>
        <p:txBody>
          <a:bodyPr/>
          <a:lstStyle/>
          <a:p>
            <a:r>
              <a:rPr lang="pl-PL" sz="9600" dirty="0" smtClean="0"/>
              <a:t>Marek</a:t>
            </a:r>
            <a:endParaRPr lang="pl-PL" sz="96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643182"/>
            <a:ext cx="2813046" cy="244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comb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1928825"/>
          </a:xfrm>
        </p:spPr>
        <p:txBody>
          <a:bodyPr/>
          <a:lstStyle/>
          <a:p>
            <a:r>
              <a:rPr lang="pl-PL" dirty="0" smtClean="0"/>
              <a:t>Oto druga kategoria</a:t>
            </a:r>
            <a:br>
              <a:rPr lang="pl-PL" dirty="0" smtClean="0"/>
            </a:br>
            <a:r>
              <a:rPr lang="pl-PL" i="1" dirty="0" smtClean="0"/>
              <a:t>Stalowe Papużki czyli nierozłączki</a:t>
            </a:r>
            <a:endParaRPr lang="pl-PL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000372"/>
            <a:ext cx="6400800" cy="2638428"/>
          </a:xfrm>
        </p:spPr>
        <p:txBody>
          <a:bodyPr/>
          <a:lstStyle/>
          <a:p>
            <a:r>
              <a:rPr lang="pl-PL" dirty="0" smtClean="0"/>
              <a:t>Nominowani to;</a:t>
            </a:r>
          </a:p>
          <a:p>
            <a:r>
              <a:rPr lang="pl-PL" dirty="0" smtClean="0"/>
              <a:t>Wiktoria K. i Justyna W.</a:t>
            </a:r>
          </a:p>
          <a:p>
            <a:r>
              <a:rPr lang="pl-PL" dirty="0" smtClean="0"/>
              <a:t>Kasia P. i Kasia K.</a:t>
            </a:r>
          </a:p>
        </p:txBody>
      </p:sp>
    </p:spTree>
  </p:cSld>
  <p:clrMapOvr>
    <a:masterClrMapping/>
  </p:clrMapOvr>
  <p:transition advClick="0" advTm="10000">
    <p:comb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52" y="2351611"/>
            <a:ext cx="2564551" cy="222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 statuetkę, a nawet dwie otrzymują …..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330824" cy="3951288"/>
          </a:xfrm>
        </p:spPr>
        <p:txBody>
          <a:bodyPr/>
          <a:lstStyle/>
          <a:p>
            <a:r>
              <a:rPr lang="pl-PL" sz="6000" dirty="0" smtClean="0"/>
              <a:t>Wiktoria K. i Justyna W.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8390"/>
            <a:ext cx="2530624" cy="220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comb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tf10069050">
  <a:themeElements>
    <a:clrScheme name="Office Theme 13">
      <a:dk1>
        <a:srgbClr val="808080"/>
      </a:dk1>
      <a:lt1>
        <a:srgbClr val="FFFFFF"/>
      </a:lt1>
      <a:dk2>
        <a:srgbClr val="5E2420"/>
      </a:dk2>
      <a:lt2>
        <a:srgbClr val="FFFFFF"/>
      </a:lt2>
      <a:accent1>
        <a:srgbClr val="D29F29"/>
      </a:accent1>
      <a:accent2>
        <a:srgbClr val="C04527"/>
      </a:accent2>
      <a:accent3>
        <a:srgbClr val="B6ACAB"/>
      </a:accent3>
      <a:accent4>
        <a:srgbClr val="DADADA"/>
      </a:accent4>
      <a:accent5>
        <a:srgbClr val="E5CDAC"/>
      </a:accent5>
      <a:accent6>
        <a:srgbClr val="AE3E22"/>
      </a:accent6>
      <a:hlink>
        <a:srgbClr val="B89749"/>
      </a:hlink>
      <a:folHlink>
        <a:srgbClr val="B58346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808080"/>
        </a:dk1>
        <a:lt1>
          <a:srgbClr val="FFFFFF"/>
        </a:lt1>
        <a:dk2>
          <a:srgbClr val="5E2420"/>
        </a:dk2>
        <a:lt2>
          <a:srgbClr val="FFFFFF"/>
        </a:lt2>
        <a:accent1>
          <a:srgbClr val="D29F29"/>
        </a:accent1>
        <a:accent2>
          <a:srgbClr val="C04527"/>
        </a:accent2>
        <a:accent3>
          <a:srgbClr val="B6ACAB"/>
        </a:accent3>
        <a:accent4>
          <a:srgbClr val="DADADA"/>
        </a:accent4>
        <a:accent5>
          <a:srgbClr val="E5CDAC"/>
        </a:accent5>
        <a:accent6>
          <a:srgbClr val="AE3E22"/>
        </a:accent6>
        <a:hlink>
          <a:srgbClr val="B89749"/>
        </a:hlink>
        <a:folHlink>
          <a:srgbClr val="B5834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4">
        <a:dk1>
          <a:srgbClr val="5C1F00"/>
        </a:dk1>
        <a:lt1>
          <a:srgbClr val="FFFFFF"/>
        </a:lt1>
        <a:dk2>
          <a:srgbClr val="5E2420"/>
        </a:dk2>
        <a:lt2>
          <a:srgbClr val="FFFFFF"/>
        </a:lt2>
        <a:accent1>
          <a:srgbClr val="713E39"/>
        </a:accent1>
        <a:accent2>
          <a:srgbClr val="BE7960"/>
        </a:accent2>
        <a:accent3>
          <a:srgbClr val="B6ACAB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tf10069050</Template>
  <TotalTime>171</TotalTime>
  <Words>227</Words>
  <Application>Microsoft Office PowerPoint</Application>
  <PresentationFormat>Pokaz na ekranie (4:3)</PresentationFormat>
  <Paragraphs>81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3" baseType="lpstr">
      <vt:lpstr>Arial</vt:lpstr>
      <vt:lpstr>Garamond</vt:lpstr>
      <vt:lpstr>tf10069050</vt:lpstr>
      <vt:lpstr>lejdis &amp; gentleman</vt:lpstr>
      <vt:lpstr>HELENOWIAK  2020 </vt:lpstr>
      <vt:lpstr>KTO WYGRA W TYM ROKU???</vt:lpstr>
      <vt:lpstr>W tym roku szkolnym spośród Was do zabawy Helenowiak wybierali dorośli. Wybrano 10 Kategorii                 i kategorię najwyższej wagi  Helenowiak Roku 2020</vt:lpstr>
      <vt:lpstr>Nominowani wychowankowie zdobyli największą liczbę głosów</vt:lpstr>
      <vt:lpstr>Oto pierwsza kategoria Złota Rączka czyli wszystko potrafię</vt:lpstr>
      <vt:lpstr>A statuetkę otrzymuje …..</vt:lpstr>
      <vt:lpstr>Oto druga kategoria Stalowe Papużki czyli nierozłączki</vt:lpstr>
      <vt:lpstr>  A statuetkę, a nawet dwie otrzymują …..</vt:lpstr>
      <vt:lpstr>Oto trzecia kategoria Srebrny widelec czyli działam  w kuchni</vt:lpstr>
      <vt:lpstr>  A statuetkę otrzymuje…..</vt:lpstr>
      <vt:lpstr>To już czwarta kategoria Bursztynowy słowik czyli lubię mikrofon</vt:lpstr>
      <vt:lpstr>  A statuetkę otrzymuje…..</vt:lpstr>
      <vt:lpstr>Piąta kategoria Diamentowe serce czyli pomagam </vt:lpstr>
      <vt:lpstr>  A statuetkę otrzymuje…..</vt:lpstr>
      <vt:lpstr>Oto szósta kategoria Czyste ręce i nie tylko czyli czyścioch</vt:lpstr>
      <vt:lpstr>  A statuetkę otrzymuje…..</vt:lpstr>
      <vt:lpstr>Oto siódma kategoria Urodzony aktor czyli lubię scenę</vt:lpstr>
      <vt:lpstr>  A statuetkę otrzymuje…..</vt:lpstr>
      <vt:lpstr>Oto ósma kategoria Prezydent czyli lubię rządzić </vt:lpstr>
      <vt:lpstr>  A statuetkę otrzymuje…..</vt:lpstr>
      <vt:lpstr>Oto dziewiąta kategoria  Szafirowy pędzel czyli jestem artystą</vt:lpstr>
      <vt:lpstr>  A statuetkę otrzymuje…..</vt:lpstr>
      <vt:lpstr>Oto dziesiąta kategoria  Papierowa książka czyli ją uwielbiam</vt:lpstr>
      <vt:lpstr>  A statuetkę otrzymuje…..</vt:lpstr>
      <vt:lpstr>Czas na ostatnią kategorię  HELENOWIAK ROKU</vt:lpstr>
      <vt:lpstr>Prezentacja programu PowerPoint</vt:lpstr>
      <vt:lpstr>UWAGA</vt:lpstr>
      <vt:lpstr>Prezentacja programu PowerPoint</vt:lpstr>
      <vt:lpstr>KONIEC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</dc:creator>
  <cp:lastModifiedBy>Małgorzata Wiśniewska</cp:lastModifiedBy>
  <cp:revision>16</cp:revision>
  <dcterms:created xsi:type="dcterms:W3CDTF">2020-06-24T15:02:19Z</dcterms:created>
  <dcterms:modified xsi:type="dcterms:W3CDTF">2020-06-26T16:44:45Z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TC100690501045</vt:lpwstr>
  </property>
</Properties>
</file>